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355251" ContentType="image/png"/>
  <Default Extension="877198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53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48e122be91.53355251"/>
  <Relationship Id="rId3" Type="http://schemas.openxmlformats.org/officeDocument/2006/relationships/image" Target="../media/logo_6739c48e2c2c362.877198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Baseline Characteristics" descr="Baseline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2752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oh HB, Sabian IS, Quah WJ, Ong SH, Sulong MA, Jaafar J, Devi ST, Chan JAW, Rahim AAA, Teoh CK, Mohd Ghaz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2024-11-17T10:25:18Z</dcterms:created>
  <dcterms:modified xsi:type="dcterms:W3CDTF">2024-11-17T10:25:18Z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