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691728" ContentType="image/png"/>
  <Default Extension="919902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db7ad2c431.61691728"/>
  <Relationship Id="rId3" Type="http://schemas.openxmlformats.org/officeDocument/2006/relationships/image" Target="../media/logo_6739cdb7bc23472.919902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Medication Prescription and Prescribing Pattern During Multidisciplinary Team Clinic Visits" descr="Medication Prescription and Prescribing Pattern During Multidisciplinary Team Clinic Vis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657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abian IS, Quah WJ, Ong SH, Sulong MA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dication Prescription and Prescribing Pattern During Multidisciplinary Team Clinic Visi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2024-11-17T11:04:23Z</dcterms:created>
  <dcterms:modified xsi:type="dcterms:W3CDTF">2024-11-17T11:04:23Z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