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547702" ContentType="image/png"/>
  <Default Extension="578554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57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600395e281.39547702"/>
  <Relationship Id="rId3" Type="http://schemas.openxmlformats.org/officeDocument/2006/relationships/image" Target="../media/logo_6739c6004881572.578554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Counselling Provided, and Drugrelated Problems Identified During Multidisciplinary Team Clinic Visits" descr="Counselling Provided, and Drugrelated Problems Identified During Multidisciplinary Team Clinic Visi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3286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iff RER, Koh HB, Sabian IS, Quah WJ, Ong SH, Sulong MA, Jaafar J, Devi ST, Chan JAW, Rahim AAA, Teoh CK, Mohd Ghaz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unselling Provided, and Drugrelated Problems Identified During Multidisciplinary Team Clinic Visi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9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2024-11-17T10:31:28Z</dcterms:created>
  <dcterms:modified xsi:type="dcterms:W3CDTF">2024-11-17T10:31:28Z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