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547702" ContentType="image/png"/>
  <Default Extension="57855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00395e281.39547702"/>
  <Relationship Id="rId3" Type="http://schemas.openxmlformats.org/officeDocument/2006/relationships/image" Target="../media/logo_6739c6004881572.57855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Counselling Provided, and Drugrelated Problems Identified During Multidisciplinary Team Clinic Visits" descr="Counselling Provided, and Drugrelated Problems Identified During Multidisciplinary Team Clinic Vis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286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unselling Provided, and Drugrelated Problems Identified During Multidisciplinary Team Clinic Vis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2024-11-17T10:31:28Z</dcterms:created>
  <dcterms:modified xsi:type="dcterms:W3CDTF">2024-11-17T10:31:28Z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