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8389744" ContentType="image/png"/>
  <Default Extension="4802932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5621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c7c3a6b8d91.88389744"/>
  <Relationship Id="rId3" Type="http://schemas.openxmlformats.org/officeDocument/2006/relationships/image" Target="../media/logo_6739c7c3b5a8d12.4802932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029075"/>
          <a:chOff x="9525" y="9525"/>
          <a:chExt cx="9229725" cy="4029075"/>
        </a:xfrm>
      </p:grpSpPr>
      <p:pic>
        <p:nvPicPr>
          <p:cNvPr id="1" name="Clinical Outcomes Following Index Multidisciplinary Team Heart Failure Clinic Visits" descr="Clinical Outcomes Following Index Multidisciplinary Team Heart Failure Clinic Visi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4562475" cy="31432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hariff RER, Koh HB, Sabian IS, Quah WJ, Ong SH, Sulong MA, Jaafar J, Devi ST, Chan JAW, Rahim AAA, Teoh CK, Mohd Ghazi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linical Outcomes Following Index Multidisciplinary Team Heart Failure Clinic Visi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;2:e09.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2.3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8">
  <a:themeElements>
    <a:clrScheme name="Theme2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2024-11-17T10:38:59Z</dcterms:created>
  <dcterms:modified xsi:type="dcterms:W3CDTF">2024-11-17T10:38:59Z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