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389744" ContentType="image/png"/>
  <Default Extension="480293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2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7c3a6b8d91.88389744"/>
  <Relationship Id="rId3" Type="http://schemas.openxmlformats.org/officeDocument/2006/relationships/image" Target="../media/logo_6739c7c3b5a8d12.480293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Clinical Outcomes Following Index Multidisciplinary Team Heart Failure Clinic Visits" descr="Clinical Outcomes Following Index Multidisciplinary Team Heart Failure Clinic Visi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62475" cy="3143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abian IS, Quah WJ, Ong SH, Sulong MA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Outcomes Following Index Multidisciplinary Team Heart Failure Clinic Visi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2024-11-17T10:38:59Z</dcterms:created>
  <dcterms:modified xsi:type="dcterms:W3CDTF">2024-11-17T10:38:59Z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