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561766" ContentType="image/png"/>
  <Default Extension="2262108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62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7c7e772641.81561766"/>
  <Relationship Id="rId3" Type="http://schemas.openxmlformats.org/officeDocument/2006/relationships/image" Target="../media/logo_6739c7c7ecc0c72.2262108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Large Studies (&gt;30 Patients) of CA/PCI After TAVI" descr="Large Studies (&gt;30 Patients) of CA/PCI After TAVI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1244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Yap JJL, Ho KW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rge Studies (>30 Patients) of CA/PCI After TAVI]]>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2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2024-11-17T10:39:03Z</dcterms:created>
  <dcterms:modified xsi:type="dcterms:W3CDTF">2024-11-17T10:39:03Z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