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668178" ContentType="image/png"/>
  <Default Extension="131638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1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b6c1f8b721.40668178"/>
  <Relationship Id="rId3" Type="http://schemas.openxmlformats.org/officeDocument/2006/relationships/image" Target="../media/logo_6739cb6c2be6462.131638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Factors That Hinder Coronary Access After Transcatheter Aortic Valve Implantation" descr="Factors That Hinder Coronary Access After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181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JJL, Ho K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That Hinder Coronary Access After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2024-11-17T10:54:36Z</dcterms:created>
  <dcterms:modified xsi:type="dcterms:W3CDTF">2024-11-17T10:54:36Z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