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227961" ContentType="image/png"/>
  <Default Extension="747986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6698755081.56227961"/>
  <Relationship Id="rId3" Type="http://schemas.openxmlformats.org/officeDocument/2006/relationships/image" Target="../media/logo_6739c6699eab482.747986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38850"/>
          <a:chOff x="9525" y="9525"/>
          <a:chExt cx="9229725" cy="6038850"/>
        </a:xfrm>
      </p:grpSpPr>
      <p:pic>
        <p:nvPicPr>
          <p:cNvPr id="1" name="Non-selective Coronary Angiogram of a Patient with Prior LOTUS Transcatheter Aortic Valve Implantation Valve Implantation" descr="Non-selective Coronary Angiogram of a Patient with Prior LOTUS Transcatheter Aortic Valve Implantation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24375" cy="517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JJL, Ho K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selective Coronary Angiogram of a Patient with Prior LOTUS Transcatheter Aortic Valve Implantation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2024-11-17T10:33:13Z</dcterms:created>
  <dcterms:modified xsi:type="dcterms:W3CDTF">2024-11-17T10:33:13Z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