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77699" ContentType="image/png"/>
  <Default Extension="767670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8bb8762d61.46177699"/>
  <Relationship Id="rId3" Type="http://schemas.openxmlformats.org/officeDocument/2006/relationships/image" Target="../media/logo_6739c8bb9ae8312.767670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00875"/>
          <a:chOff x="9525" y="9525"/>
          <a:chExt cx="9229725" cy="7000875"/>
        </a:xfrm>
      </p:grpSpPr>
      <p:pic>
        <p:nvPicPr>
          <p:cNvPr id="1" name="Designs of Commonly Used Transcatheter Aortic Valve Implantation Prostheses and Recommendations for Commissural Alignment" descr="Designs of Commonly Used Transcatheter Aortic Valve Implantation Prostheses and Recommendations for Commissural Align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13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s of Commonly Used Transcatheter Aortic Valve Implantation Prostheses and Recommendations for Commissural Align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2024-11-17T10:43:07Z</dcterms:created>
  <dcterms:modified xsi:type="dcterms:W3CDTF">2024-11-17T10:43:07Z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