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961142" ContentType="image/png"/>
  <Default Extension="048567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53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47ed7f9791.18961142"/>
  <Relationship Id="rId3" Type="http://schemas.openxmlformats.org/officeDocument/2006/relationships/image" Target="../media/logo_6739c47eef6ef22.048567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05525"/>
          <a:chOff x="9525" y="9525"/>
          <a:chExt cx="9229725" cy="6105525"/>
        </a:xfrm>
      </p:grpSpPr>
      <p:pic>
        <p:nvPicPr>
          <p:cNvPr id="1" name="Left Main Artery to Aorta Stenting Post-transcatheter Aortic Valve Implantation" descr="Left Main Artery to Aorta Stenting Post-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343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JJL, Ho K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Main Artery to Aorta Stenting Post-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2024-11-17T10:25:02Z</dcterms:created>
  <dcterms:modified xsi:type="dcterms:W3CDTF">2024-11-17T10:25:02Z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