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8961142" ContentType="image/png"/>
  <Default Extension="0485676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53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c47ed7f9791.18961142"/>
  <Relationship Id="rId3" Type="http://schemas.openxmlformats.org/officeDocument/2006/relationships/image" Target="../media/logo_6739c47eef6ef22.0485676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105525"/>
          <a:chOff x="9525" y="9525"/>
          <a:chExt cx="9229725" cy="6105525"/>
        </a:xfrm>
      </p:grpSpPr>
      <p:pic>
        <p:nvPicPr>
          <p:cNvPr id="1" name="Left Main Artery to Aorta Stenting Post-transcatheter Aortic Valve Implantation" descr="Left Main Artery to Aorta Stenting Post-transcatheter Aortic Valve Implant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43425" cy="53435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Yap JJL, Ho KW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eft Main Artery to Aorta Stenting Post-transcatheter Aortic Valve Implant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1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2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2024-11-17T10:25:02Z</dcterms:created>
  <dcterms:modified xsi:type="dcterms:W3CDTF">2024-11-17T10:25:02Z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