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798615" ContentType="image/png"/>
  <Default Extension="503667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b45d6c2991.61798615"/>
  <Relationship Id="rId3" Type="http://schemas.openxmlformats.org/officeDocument/2006/relationships/image" Target="../media/logo_6739cb45ed16102.503667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57650"/>
          <a:chOff x="9525" y="9525"/>
          <a:chExt cx="9229725" cy="4057650"/>
        </a:xfrm>
      </p:grpSpPr>
      <p:pic>
        <p:nvPicPr>
          <p:cNvPr id="1" name="Guide Extension Catheter Facilitated Percutaneous Coronary Intervention Posttranscatheter Aortic Valve Implantation" descr="Guide Extension Catheter Facilitated Percutaneous Coronary Intervention Post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295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JJL, Ho K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 Extension Catheter Facilitated Percutaneous Coronary Intervention Post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2024-11-17T10:53:57Z</dcterms:created>
  <dcterms:modified xsi:type="dcterms:W3CDTF">2024-11-17T10:53:57Z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