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687418" ContentType="image/png"/>
  <Default Extension="311215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c5d8c8f681.52687418"/>
  <Relationship Id="rId3" Type="http://schemas.openxmlformats.org/officeDocument/2006/relationships/image" Target="../media/logo_6739cc5d9bc0472.311215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67075"/>
          <a:chOff x="9525" y="9525"/>
          <a:chExt cx="9229725" cy="3267075"/>
        </a:xfrm>
      </p:grpSpPr>
      <p:pic>
        <p:nvPicPr>
          <p:cNvPr id="1" name="Procedural Tips to Facilitate Coronary Access After Transcatheter Aortic Valve Implantation" descr="Procedural Tips to Facilitate Coronary Access After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2505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JJL, Ho K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cedural Tips to Facilitate Coronary Access After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2024-11-17T10:58:37Z</dcterms:created>
  <dcterms:modified xsi:type="dcterms:W3CDTF">2024-11-17T10:58:37Z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