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01153688" ContentType="image/png"/>
  <Default Extension="75353298"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85742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9cc7c6980b11.01153688"/>
  <Relationship Id="rId3" Type="http://schemas.openxmlformats.org/officeDocument/2006/relationships/image" Target="../media/logo_6739cc7c872b362.75353298"/>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4562475"/>
          <a:chOff x="9525" y="9525"/>
          <a:chExt cx="9229725" cy="4562475"/>
        </a:xfrm>
      </p:grpSpPr>
      <p:pic>
        <p:nvPicPr>
          <p:cNvPr id="1" name="Proposed Algorithm for the Diagnosis of Heart Failure" descr="Proposed Algorithm for the Diagnosis of Heart Failure"/>
          <p:cNvPicPr>
            <a:picLocks noChangeAspect="1"/>
          </p:cNvPicPr>
          <p:nvPr/>
        </p:nvPicPr>
        <p:blipFill>
          <a:blip r:embed="rId2"/>
          <a:stretch>
            <a:fillRect/>
          </a:stretch>
        </p:blipFill>
        <p:spPr>
          <a:xfrm>
            <a:off x="9525" y="885825"/>
            <a:ext cx="6667500" cy="3676650"/>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Sim D, Lin W, Sindone A, Yingchoncharoen T, Prameswari HS, Mohd Ghazi A, Pin LC, Teo L, Aw TC, Agbayani MJ, Zhang Y, Li X, Jayagopal P, Matsue Y, Kang SM, Li  YH, Ka Lam MW, Thai NQ, Tan JW]]></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Proposed Algorithm for the Diagnosis of Heart Failure]]></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Journal of Asian Pacific Society of Cardiology 2023;2:e10.]]></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japsc.2022.42]]></a:t>
            </a:r>
          </a:p>
        </p:txBody>
      </p:sp>
    </p:spTree>
  </p:cSld>
  <p:clrMapOvr>
    <a:masterClrMapping/>
  </p:clrMapOvr>
</p:sld>
</file>

<file path=ppt/theme/theme1.xml><?xml version="1.0" encoding="utf-8"?>
<a:theme xmlns:a="http://schemas.openxmlformats.org/drawingml/2006/main" name="Theme58">
  <a:themeElements>
    <a:clrScheme name="Theme5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2024-11-17T10:59:08Z</dcterms:created>
  <dcterms:modified xsi:type="dcterms:W3CDTF">2024-11-17T10:59:08Z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