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6870907" ContentType="image/png"/>
  <Default Extension="1564284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563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c859da82631.76870907"/>
  <Relationship Id="rId3" Type="http://schemas.openxmlformats.org/officeDocument/2006/relationships/image" Target="../media/logo_6739c859ef1ad12.1564284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267325"/>
          <a:chOff x="9525" y="9525"/>
          <a:chExt cx="9229725" cy="5267325"/>
        </a:xfrm>
      </p:grpSpPr>
      <p:pic>
        <p:nvPicPr>
          <p:cNvPr id="1" name="Proposed Algorithm for the Pharmacotherapy of Heart Failure with Reduced Ejection Fraction" descr="Proposed Algorithm for the Pharmacotherapy of Heart Failure with Reduced Ejection Fraction"/>
          <p:cNvPicPr>
            <a:picLocks noChangeAspect="1"/>
          </p:cNvPicPr>
          <p:nvPr/>
        </p:nvPicPr>
        <p:blipFill>
          <a:blip r:embed="rId2"/>
          <a:stretch>
            <a:fillRect/>
          </a:stretch>
        </p:blipFill>
        <p:spPr>
          <a:xfrm>
            <a:off x="9525" y="885825"/>
            <a:ext cx="6667500" cy="43815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im D, Lin W, Sindone A, Yingchoncharoen T, Prameswari HS, Mohd Ghazi A, Pin LC, Teo L, Aw TC, Agbayani MJ, Zhang Y, Li X, Jayagopal P, Matsue Y, Kang SM, Li  YH, Ka Lam MW, Thai NQ,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roposed Algorithm for the Pharmacotherapy of Heart Failure with Reduced Ejection Frac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10.]]></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42]]></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2024-11-17T10:41:29Z</dcterms:created>
  <dcterms:modified xsi:type="dcterms:W3CDTF">2024-11-17T10:41:29Z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