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915992" ContentType="image/png"/>
  <Default Extension="912194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8896691501.69915992"/>
  <Relationship Id="rId3" Type="http://schemas.openxmlformats.org/officeDocument/2006/relationships/image" Target="../media/logo_6739c8897d5e442.912194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The Conundrum of Stroke Risk Prediction" descr="The Conundrum of Stroke Risk Predi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hine Y, Magoon MJ, Maidu B, del Álamo JC, Boyle PM, Akou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nundrum of Stroke Risk Predi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2024-11-17T10:42:17Z</dcterms:created>
  <dcterms:modified xsi:type="dcterms:W3CDTF">2024-11-17T10:42:17Z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