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189719" ContentType="image/png"/>
  <Default Extension="931875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75fc776211.08189719"/>
  <Relationship Id="rId3" Type="http://schemas.openxmlformats.org/officeDocument/2006/relationships/image" Target="../media/logo_6739c75fd9bda82.931875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24350"/>
          <a:chOff x="9525" y="9525"/>
          <a:chExt cx="9229725" cy="4324350"/>
        </a:xfrm>
      </p:grpSpPr>
      <p:pic>
        <p:nvPicPr>
          <p:cNvPr id="1" name="Different Data Types Can be Used in Stroke Risk Prediction" descr="Different Data Types Can be Used in Stroke Risk Predi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562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hine Y, Magoon MJ, Maidu B, del Álamo JC, Boyle PM, Akou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t Data Types Can be Used in Stroke Risk Predi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2024-11-17T10:37:19Z</dcterms:created>
  <dcterms:modified xsi:type="dcterms:W3CDTF">2024-11-17T10:37:19Z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