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910550" ContentType="image/png"/>
  <Default Extension="8029262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02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d78829b0411.62910550"/>
  <Relationship Id="rId3" Type="http://schemas.openxmlformats.org/officeDocument/2006/relationships/image" Target="../media/logo_6739d788446d982.8029262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38825"/>
          <a:chOff x="9525" y="9525"/>
          <a:chExt cx="9229725" cy="5838825"/>
        </a:xfrm>
      </p:grpSpPr>
      <p:pic>
        <p:nvPicPr>
          <p:cNvPr id="1" name="Select Studies Comparing Machine Learning Algorithms with Conventional Methods for Cardiovascular Disease and Stroke Risk Prediction" descr="Select Studies Comparing Machine Learning Algorithms with Conventional Methods for Cardiovascular Disease and Stroke Risk Predi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972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hine Y, Magoon MJ, Maidu B, del Álamo JC, Boyle PM, Akoum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lect Studies Comparing Machine Learning Algorithms with Conventional Methods for Cardiovascular Disease and Stroke Risk Predi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2024-11-17T11:46:16Z</dcterms:created>
  <dcterms:modified xsi:type="dcterms:W3CDTF">2024-11-17T11:46:16Z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