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195878" ContentType="image/png"/>
  <Default Extension="752065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3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c406e8d831.71195878"/>
  <Relationship Id="rId3" Type="http://schemas.openxmlformats.org/officeDocument/2006/relationships/image" Target="../media/logo_6739cc408299672.752065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67150"/>
          <a:chOff x="9525" y="9525"/>
          <a:chExt cx="9229725" cy="3867150"/>
        </a:xfrm>
      </p:grpSpPr>
      <p:pic>
        <p:nvPicPr>
          <p:cNvPr id="1" name="Computational Modelling and Simulations for Risk Stratification and Treatment Strategies for Patients with Stroke, AF or both" descr="Computational Modelling and Simulations for Risk Stratification and Treatment Strategies for Patients with Stroke, AF or bo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24375" cy="3000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hine Y, Magoon MJ, Maidu B, del Álamo JC, Boyle PM, Akoum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utational Modelling and Simulations for Risk Stratification and Treatment Strategies for Patients with Stroke, AF or bot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2024-11-17T10:58:08Z</dcterms:created>
  <dcterms:modified xsi:type="dcterms:W3CDTF">2024-11-17T10:58:08Z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