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395893" ContentType="image/png"/>
  <Default Extension="115111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b17eef8a31.18395893"/>
  <Relationship Id="rId3" Type="http://schemas.openxmlformats.org/officeDocument/2006/relationships/image" Target="../media/logo_6739cb180a20772.115111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81375"/>
          <a:chOff x="9525" y="9525"/>
          <a:chExt cx="9229725" cy="3381375"/>
        </a:xfrm>
      </p:grpSpPr>
      <p:pic>
        <p:nvPicPr>
          <p:cNvPr id="1" name="Comparison of the Strengths and Limitations of Conventional Regression-based Models and Machine Learning Algorithms" descr="Comparison of the Strengths and Limitations of Conventional Regression-based Models and Machine Learning Algorith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1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hine Y, Magoon MJ, Maidu B, del Álamo JC, Boyle PM, Akou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the Strengths and Limitations of Conventional Regression-based Models and Machine Learning Algorith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2024-11-17T10:53:12Z</dcterms:created>
  <dcterms:modified xsi:type="dcterms:W3CDTF">2024-11-17T10:53:12Z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