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878848" ContentType="image/png"/>
  <Default Extension="875828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5b7732c21.36878848"/>
  <Relationship Id="rId3" Type="http://schemas.openxmlformats.org/officeDocument/2006/relationships/image" Target="../media/logo_6739c65b885bd12.875828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Materials Used in Current Cardiac Implantable Electronic Device Manufacture" descr="Materials Used in Current Cardiac Implantable Electronic Device Manufa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laher E, Shah P, Dissanayake T, Thomas DE, Barry J, Mărgulescu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erials Used in Current Cardiac Implantable Electronic Device Manufa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2024-11-17T10:32:59Z</dcterms:created>
  <dcterms:modified xsi:type="dcterms:W3CDTF">2024-11-17T10:32:59Z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