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603091" ContentType="image/png"/>
  <Default Extension="068376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68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a689f39a91.19603091"/>
  <Relationship Id="rId3" Type="http://schemas.openxmlformats.org/officeDocument/2006/relationships/image" Target="../media/logo_6739ca68b03a852.068376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05525"/>
          <a:chOff x="9525" y="9525"/>
          <a:chExt cx="9229725" cy="6105525"/>
        </a:xfrm>
      </p:grpSpPr>
      <p:pic>
        <p:nvPicPr>
          <p:cNvPr id="1" name="PRISMA Flowchart of Included Articles" descr="PRISMA Flowchart of Included Articl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5343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alaher E, Shah P, Dissanayake T, Thomas DE, Barry J, Mărgulescu 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ISMA Flowchart of Included Artic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2024-11-17T10:50:16Z</dcterms:created>
  <dcterms:modified xsi:type="dcterms:W3CDTF">2024-11-17T10:50:16Z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