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896644" ContentType="image/png"/>
  <Default Extension="981392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76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d71beccb21.86896644"/>
  <Relationship Id="rId3" Type="http://schemas.openxmlformats.org/officeDocument/2006/relationships/image" Target="../media/logo_6739cd71d1f9e02.981392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Baseline Characteristics of the Study Population" descr="Baseline Characteristics of the Study Popu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5050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alaher E, Shah P, Dissanayake T, Thomas DE, Barry J, Mărgulescu 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Characteristics of the Study Popu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2024-11-17T11:03:13Z</dcterms:created>
  <dcterms:modified xsi:type="dcterms:W3CDTF">2024-11-17T11:03:13Z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