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7216709" ContentType="image/png"/>
  <Default Extension="7286408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56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5b559f4641.37216709"/>
  <Relationship Id="rId3" Type="http://schemas.openxmlformats.org/officeDocument/2006/relationships/image" Target="../media/logo_6739c5b57166762.7286408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29025"/>
          <a:chOff x="9525" y="9525"/>
          <a:chExt cx="9229725" cy="3629025"/>
        </a:xfrm>
      </p:grpSpPr>
      <p:pic>
        <p:nvPicPr>
          <p:cNvPr id="1" name="Illustration of a Transcatheter Single Chamber Pacing System Positioned in the Right Ventricular Apex" descr="Illustration of a Transcatheter Single Chamber Pacing System Positioned in the Right Ventricular Apex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52950" cy="2867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ijesuriya N, Vere FD, Mehta V, Niederer S, Rinaldi CA, Behar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llustration of a Transcatheter Single Chamber Pacing System Positioned in the Right Ventricular Apex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4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2024-11-17T10:30:13Z</dcterms:created>
  <dcterms:modified xsi:type="dcterms:W3CDTF">2024-11-17T10:30:13Z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