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6007851" ContentType="image/png"/>
  <Default Extension="8529609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29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b1503e1a81.96007851"/>
  <Relationship Id="rId3" Type="http://schemas.openxmlformats.org/officeDocument/2006/relationships/image" Target="../media/logo_6739bb151cf1c52.8529609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Micra Electrical Parameters by Study Visit" descr="Micra Electrical Parameters by Study Visit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29527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Wijesuriya N, Vere FD, Mehta V, Niederer S, Rinaldi CA, Behar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icra Electrical Parameters by Study Visit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3;12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2.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2024-11-17T09:44:53Z</dcterms:created>
  <dcterms:modified xsi:type="dcterms:W3CDTF">2024-11-17T09:44:53Z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