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788088" ContentType="image/png"/>
  <Default Extension="332194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939ce22921.94788088"/>
  <Relationship Id="rId3" Type="http://schemas.openxmlformats.org/officeDocument/2006/relationships/image" Target="../media/logo_6739c939de56a62.332194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Medtronic Micra-AV Accelerometer Signals" descr="Medtronic Micra-AV Accelerometer Sign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Vere FD, Mehta V, Niederer S, Rinaldi CA, Beha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dtronic Micra-AV Accelerometer Sign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2024-11-17T10:45:13Z</dcterms:created>
  <dcterms:modified xsi:type="dcterms:W3CDTF">2024-11-17T10:45:13Z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