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967817" ContentType="image/png"/>
  <Default Extension="6001827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a07da2cb01.66967817"/>
  <Relationship Id="rId3" Type="http://schemas.openxmlformats.org/officeDocument/2006/relationships/image" Target="../media/logo_6739ca07f1ce422.6001827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mponents of the WiSE CRT System: Battery and Ultrasound Transmitter Implanted Subcutaneously" descr="Components of the WiSE CRT System: Battery and Ultrasound Transmitter Implanted Subcutaneousl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67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jesuriya N, Vere FD, Mehta V, Niederer S, Rinaldi CA, Beha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onents of the WiSE CRT System: Battery and Ultrasound Transmitter Implanted Subcutaneousl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2024-11-17T10:48:39Z</dcterms:created>
  <dcterms:modified xsi:type="dcterms:W3CDTF">2024-11-17T10:48:39Z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