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926025" ContentType="image/png"/>
  <Default Extension="540276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ded091d391.50926025"/>
  <Relationship Id="rId3" Type="http://schemas.openxmlformats.org/officeDocument/2006/relationships/image" Target="../media/logo_6739cded2573e42.540276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Micra Extraction" descr="Micra Ext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Vere FD, Mehta V, Niederer S, Rinaldi CA, Beha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ra Ext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2024-11-17T11:05:17Z</dcterms:created>
  <dcterms:modified xsi:type="dcterms:W3CDTF">2024-11-17T11:05:17Z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