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311611" ContentType="image/png"/>
  <Default Extension="499510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16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b6053647b21.47311611"/>
  <Relationship Id="rId3" Type="http://schemas.openxmlformats.org/officeDocument/2006/relationships/image" Target="../media/logo_6739b6054c67002.499510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29050"/>
          <a:chOff x="9525" y="9525"/>
          <a:chExt cx="9229725" cy="3829050"/>
        </a:xfrm>
      </p:grpSpPr>
      <p:pic>
        <p:nvPicPr>
          <p:cNvPr id="1" name="Reasons for Defibrillator Threshold Testing Among Respondents" descr="Reasons for Defibrillator Threshold Testing Among Respond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3067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pe MTB, Paisey J, Roberts P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asons for Defibrillator Threshold Testing Among Respond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3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2024-11-17T09:23:17Z</dcterms:created>
  <dcterms:modified xsi:type="dcterms:W3CDTF">2024-11-17T09:23:17Z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