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569059" ContentType="image/png"/>
  <Default Extension="381843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c25716c761.40569059"/>
  <Relationship Id="rId3" Type="http://schemas.openxmlformats.org/officeDocument/2006/relationships/image" Target="../media/logo_6739cc2589f1792.381843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14850"/>
          <a:chOff x="9525" y="9525"/>
          <a:chExt cx="9229725" cy="4514850"/>
        </a:xfrm>
      </p:grpSpPr>
      <p:pic>
        <p:nvPicPr>
          <p:cNvPr id="1" name="Fluoroscopic Images of Different FARAWAVE Catheter Configurations During Left Superior Pulmonary Vein Ablation" descr="Fluoroscopic Images of Different FARAWAVE Catheter Configurations During Left Superior Pulmonary Vein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752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aack D, Schmidt B, Tohoku S, Bordignon S, Urbanek L, Ebrahimi R, Hirokami J, Efe TH, Chen S, Chun K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uoroscopic Images of Different FARAWAVE Catheter Configurations During Left Superior Pulmonary Vein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2024-11-17T10:57:41Z</dcterms:created>
  <dcterms:modified xsi:type="dcterms:W3CDTF">2024-11-17T10:57:41Z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