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723079" ContentType="image/png"/>
  <Default Extension="179228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6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9f7813ec21.01723079"/>
  <Relationship Id="rId3" Type="http://schemas.openxmlformats.org/officeDocument/2006/relationships/image" Target="../media/logo_6739b9f7a1cd442.179228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29075"/>
          <a:chOff x="9525" y="9525"/>
          <a:chExt cx="9229725" cy="4029075"/>
        </a:xfrm>
      </p:grpSpPr>
      <p:pic>
        <p:nvPicPr>
          <p:cNvPr id="1" name="Electrograms During Single-shot Pulmonary Vein Isolation with the FARAPULSE System" descr="Electrograms During Single-shot Pulmonary Vein Isolation with the FARAPULSE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67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aack D, Schmidt B, Tohoku S, Bordignon S, Urbanek L, Ebrahimi R, Hirokami J, Efe TH, Chen S, Chun K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grams During Single-shot Pulmonary Vein Isolation with the FARAPULSE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2024-11-17T09:40:07Z</dcterms:created>
  <dcterms:modified xsi:type="dcterms:W3CDTF">2024-11-17T09:40:07Z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