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353551" ContentType="image/png"/>
  <Default Extension="931286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4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932682c041.25353551"/>
  <Relationship Id="rId3" Type="http://schemas.openxmlformats.org/officeDocument/2006/relationships/image" Target="../media/logo_6739b9327ce4352.931286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29250"/>
          <a:chOff x="9525" y="9525"/>
          <a:chExt cx="9229725" cy="5429250"/>
        </a:xfrm>
      </p:grpSpPr>
      <p:pic>
        <p:nvPicPr>
          <p:cNvPr id="1" name="Risk Factors and Clinical Determinants of Left Atrial Appendage Thrombus in Patients With Non-valvular AF" descr="Risk Factors and Clinical Determinants of Left Atrial Appendage Thrombus in Patients With Non-valvular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9600" cy="4667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ic J, Borovac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 and Clinical Determinants of Left Atrial Appendage Thrombus in Patients With Non-valvular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2024-11-17T09:36:50Z</dcterms:created>
  <dcterms:modified xsi:type="dcterms:W3CDTF">2024-11-17T09:36:50Z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