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353551" ContentType="image/png"/>
  <Default Extension="93128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932682c041.25353551"/>
  <Relationship Id="rId3" Type="http://schemas.openxmlformats.org/officeDocument/2006/relationships/image" Target="../media/logo_6739b9327ce4352.93128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Risk Factors and Clinical Determinants of Left Atrial Appendage Thrombus in Patients With Non-valvular AF" descr="Risk Factors and Clinical Determinants of Left Atrial Appendage Thrombus in Patients With Non-valvular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ic J, Borovac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and Clinical Determinants of Left Atrial Appendage Thrombus in Patients With Non-valvular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2024-11-17T09:36:50Z</dcterms:created>
  <dcterms:modified xsi:type="dcterms:W3CDTF">2024-11-17T09:36:50Z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