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619794" ContentType="image/png"/>
  <Default Extension="5278800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63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832292fa41.74619794"/>
  <Relationship Id="rId3" Type="http://schemas.openxmlformats.org/officeDocument/2006/relationships/image" Target="../media/logo_6739c8323b42152.5278800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reatment Pathway for Resistant Left Atrial/Left Atrial Appendage Thrombus" descr="Treatment Pathway for Resistant Left Atrial/Left Atrial Appendage Thrombu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7051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ic J, Borovac 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eatment Pathway for Resistant Left Atrial/Left Atrial Appendage Thrombu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2024-11-17T10:40:50Z</dcterms:created>
  <dcterms:modified xsi:type="dcterms:W3CDTF">2024-11-17T10:40:50Z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