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315490" ContentType="image/png"/>
  <Default Extension="626195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d41941ed11.94315490"/>
  <Relationship Id="rId3" Type="http://schemas.openxmlformats.org/officeDocument/2006/relationships/image" Target="../media/logo_6739cd41ac7a722.626195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Studies Evaluating Epicardial Adipose Tissue in HFpEF" descr="Studies Evaluating Epicardial Adipose Tissue in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duah MT, Sundaram V, Reddy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Evaluating Epicardial Adipose Tissue in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2024-11-17T11:02:25Z</dcterms:created>
  <dcterms:modified xsi:type="dcterms:W3CDTF">2024-11-17T11:02:25Z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