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755541" ContentType="image/png"/>
  <Default Extension="06245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d1f54adf11.64755541"/>
  <Relationship Id="rId3" Type="http://schemas.openxmlformats.org/officeDocument/2006/relationships/image" Target="../media/logo_6739cd1f6af0d32.06245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Haemodynamics in a Patient with Obesity-related Heart Failure With Preserved Ejection Fraction and Epicardial Fat Demonstrating Relative Pericardial Restraint" descr="Haemodynamics in a Patient with Obesity-related Heart Failure With Preserved Ejection Fraction and Epicardial Fat Demonstrating Relative Pericardial Restrai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duah MT, Sundaram V, Redd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emodynamics in a Patient with Obesity-related Heart Failure With Preserved Ejection Fraction and Epicardial Fat Demonstrating Relative Pericardial Restrai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2024-11-17T11:01:51Z</dcterms:created>
  <dcterms:modified xsi:type="dcterms:W3CDTF">2024-11-17T11:01:51Z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