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047424" ContentType="image/png"/>
  <Default Extension="258591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d512dfc231.42047424"/>
  <Relationship Id="rId3" Type="http://schemas.openxmlformats.org/officeDocument/2006/relationships/image" Target="../media/logo_6739bd5148ca422.258591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467600"/>
          <a:chOff x="9525" y="9525"/>
          <a:chExt cx="9229725" cy="7467600"/>
        </a:xfrm>
      </p:grpSpPr>
      <p:pic>
        <p:nvPicPr>
          <p:cNvPr id="1" name="Exercise Echocardiogram and Right Heart Catheterisation in Obesity-related Heart Failure with Preserved Ejection Fraction with Epicardial Fat" descr="Exercise Echocardiogram and Right Heart Catheterisation in Obesity-related Heart Failure with Preserved Ejection Fraction with Epicardial Fa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60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duah MT, Sundaram V, Reddy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ercise Echocardiogram and Right Heart Catheterisation in Obesity-related Heart Failure with Preserved Ejection Fraction with Epicardial Fa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2024-11-17T09:54:25Z</dcterms:created>
  <dcterms:modified xsi:type="dcterms:W3CDTF">2024-11-17T09:54:25Z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