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003143" ContentType="image/png"/>
  <Default Extension="122764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51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39fd373061.92003143"/>
  <Relationship Id="rId3" Type="http://schemas.openxmlformats.org/officeDocument/2006/relationships/image" Target="../media/logo_6739c39fea39682.122764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19800"/>
          <a:chOff x="9525" y="9525"/>
          <a:chExt cx="9229725" cy="6019800"/>
        </a:xfrm>
      </p:grpSpPr>
      <p:pic>
        <p:nvPicPr>
          <p:cNvPr id="1" name="Theoretical Effects of Epicardial Fat" descr="Theoretical Effects of Epicardial Fa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48175" cy="5257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duah MT, Sundaram V, Reddy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oretical Effects of Epicardial Fa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2024-11-17T10:21:19Z</dcterms:created>
  <dcterms:modified xsi:type="dcterms:W3CDTF">2024-11-17T10:21:19Z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