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12877" ContentType="image/png"/>
  <Default Extension="937585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8f70a3bd61.99612877"/>
  <Relationship Id="rId3" Type="http://schemas.openxmlformats.org/officeDocument/2006/relationships/image" Target="../media/logo_6739b8f72076642.937585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chanisms of Pericardial Restraint in Obesity-related Heart Failure with Preserved Ejection Fraction" descr="Mechanisms of Pericardial Restraint in Obesity-related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43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duah MT, Sundaram V, Redd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Pericardial Restraint in Obesity-related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2024-11-17T09:35:51Z</dcterms:created>
  <dcterms:modified xsi:type="dcterms:W3CDTF">2024-11-17T09:35:51Z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