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612877" ContentType="image/png"/>
  <Default Extension="9375855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24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b8f70a3bd61.99612877"/>
  <Relationship Id="rId3" Type="http://schemas.openxmlformats.org/officeDocument/2006/relationships/image" Target="../media/logo_6739b8f72076642.9375855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Mechanisms of Pericardial Restraint in Obesity-related Heart Failure with Preserved Ejection Fraction" descr="Mechanisms of Pericardial Restraint in Obesity-related Heart Failure with Preserved Ejection Fra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5433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duah MT, Sundaram V, Reddy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chanisms of Pericardial Restraint in Obesity-related Heart Failure with Preserved Ejection Fra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3;9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2024-11-17T09:35:51Z</dcterms:created>
  <dcterms:modified xsi:type="dcterms:W3CDTF">2024-11-17T09:35:51Z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