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229153" ContentType="image/png"/>
  <Default Extension="419699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33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c882292471.56229153"/>
  <Relationship Id="rId3" Type="http://schemas.openxmlformats.org/officeDocument/2006/relationships/image" Target="../media/logo_6739bc88373a722.419699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24475"/>
          <a:chOff x="9525" y="9525"/>
          <a:chExt cx="9229725" cy="5324475"/>
        </a:xfrm>
      </p:grpSpPr>
      <p:pic>
        <p:nvPicPr>
          <p:cNvPr id="1" name="AF is Frequently Subclinical and Elusive, Making Diagnosis and Treatment Difficult" descr="AF is Frequently Subclinical and Elusive, Making Diagnosis and Treatment Difficul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62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rmon DM, Sehrawat O, Maanja M, Wight J, Noseworthy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F is Frequently Subclinical and Elusive, Making Diagnosis and Treatment Difficul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2024-11-17T09:51:04Z</dcterms:created>
  <dcterms:modified xsi:type="dcterms:W3CDTF">2024-11-17T09:51:04Z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