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2158153" ContentType="image/png"/>
  <Default Extension="146291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759c835361.42158153"/>
  <Relationship Id="rId3" Type="http://schemas.openxmlformats.org/officeDocument/2006/relationships/image" Target="../media/logo_6739b759e06d252.146291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Electronic Health Record-integrated Artificial Intelligence-enhanced ECG Dashboard at the Mayo Clinic" descr="Electronic Health Record-integrated Artificial Intelligence-enhanced ECG Dashboard at the Mayo Clin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mon DM, Sehrawat O, Maanja M, Wight J, Noseworthy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nic Health Record-integrated Artificial Intelligence-enhanced ECG Dashboard at the Mayo Clin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2024-11-17T09:28:57Z</dcterms:created>
  <dcterms:modified xsi:type="dcterms:W3CDTF">2024-11-17T09:28:57Z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