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540996" ContentType="image/png"/>
  <Default Extension="721978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54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4b77d98d11.90540996"/>
  <Relationship Id="rId3" Type="http://schemas.openxmlformats.org/officeDocument/2006/relationships/image" Target="../media/logo_6739c4b78b1f022.721978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95800"/>
          <a:chOff x="9525" y="9525"/>
          <a:chExt cx="9229725" cy="4495800"/>
        </a:xfrm>
      </p:grpSpPr>
      <p:pic>
        <p:nvPicPr>
          <p:cNvPr id="1" name="Published Articles on PubMed on Artificial Intelligence over the Years" descr="Published Articles on PubMed on Artificial Intelligence over the Yea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33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ublished Articles on PubMed on Artificial Intelligence over the Yea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3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2024-11-17T10:25:59Z</dcterms:created>
  <dcterms:modified xsi:type="dcterms:W3CDTF">2024-11-17T10:25:59Z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