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94775490" ContentType="image/png"/>
  <Default Extension="27151962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5301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bb46e6c7c31.94775490"/>
  <Relationship Id="rId3" Type="http://schemas.openxmlformats.org/officeDocument/2006/relationships/image" Target="../media/logo_6739bb47024c162.27151962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734050"/>
          <a:chOff x="9525" y="9525"/>
          <a:chExt cx="9229725" cy="5734050"/>
        </a:xfrm>
      </p:grpSpPr>
      <p:pic>
        <p:nvPicPr>
          <p:cNvPr id="1" name="Impact of Environmental Factors (Diet, Medication, Sleep and Physical Activity) on Gut Microbiota" descr="Impact of Environmental Factors (Diet, Medication, Sleep and Physical Activity) on Gut Microbiota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505325" cy="49720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l-Kaisey AM, Figgett W, Hawson J, Mackay F, Joseph SA, Kalman JM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Impact of Environmental Factors (Diet, Medication, Sleep and Physical Activity) on Gut Microbiota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23;12:e14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22.3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2">
  <a:themeElements>
    <a:clrScheme name="Theme9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2024-11-17T09:45:43Z</dcterms:created>
  <dcterms:modified xsi:type="dcterms:W3CDTF">2024-11-17T09:45:43Z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