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796308" ContentType="image/png"/>
  <Default Extension="152133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56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5ac1673071.69796308"/>
  <Relationship Id="rId3" Type="http://schemas.openxmlformats.org/officeDocument/2006/relationships/image" Target="../media/logo_6739c5ac270a552.152133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96025"/>
          <a:chOff x="9525" y="9525"/>
          <a:chExt cx="9229725" cy="6296025"/>
        </a:xfrm>
      </p:grpSpPr>
      <p:pic>
        <p:nvPicPr>
          <p:cNvPr id="1" name="The Most Common Gut Microbiota-associated Metabolites and their AF-promoting Mechanisms" descr="The Most Common Gut Microbiota-associated Metabolites and their AF-promoting Mechanis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29125" cy="5534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-Kaisey AM, Figgett W, Hawson J, Mackay F, Joseph SA, Kalman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Most Common Gut Microbiota-associated Metabolites and their AF-promoting Mechanis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2024-11-17T10:30:04Z</dcterms:created>
  <dcterms:modified xsi:type="dcterms:W3CDTF">2024-11-17T10:30:04Z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