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163592" ContentType="image/png"/>
  <Default Extension="845434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72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bd704e6761.16163592"/>
  <Relationship Id="rId3" Type="http://schemas.openxmlformats.org/officeDocument/2006/relationships/image" Target="../media/logo_6739cbd7165a852.845434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38900"/>
          <a:chOff x="9525" y="9525"/>
          <a:chExt cx="9229725" cy="6438900"/>
        </a:xfrm>
      </p:grpSpPr>
      <p:pic>
        <p:nvPicPr>
          <p:cNvPr id="1" name="Preferred Reporting Items for Systematic Reviews and Meta-analyses Search Results" descr="Preferred Reporting Items for Systematic Reviews and Meta-analyses Search Resul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67225" cy="5676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rphy G, Naughton A, Durand R, Heron E, McCaughey C, Murphy RT, Pearson 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ferred Reporting Items for Systematic Reviews and Meta-analyses Search Resul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2024-11-17T10:56:23Z</dcterms:created>
  <dcterms:modified xsi:type="dcterms:W3CDTF">2024-11-17T10:56:23Z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