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454389" ContentType="image/png"/>
  <Default Extension="002136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3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b3ab2f5e61.55454389"/>
  <Relationship Id="rId3" Type="http://schemas.openxmlformats.org/officeDocument/2006/relationships/image" Target="../media/logo_6739bb3ac2c9d22.002136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62300"/>
          <a:chOff x="9525" y="9525"/>
          <a:chExt cx="9229725" cy="3162300"/>
        </a:xfrm>
      </p:grpSpPr>
      <p:pic>
        <p:nvPicPr>
          <p:cNvPr id="1" name="Study Characteristics" descr="Study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00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y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2024-11-17T09:45:30Z</dcterms:created>
  <dcterms:modified xsi:type="dcterms:W3CDTF">2024-11-17T09:45:30Z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