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862718" ContentType="image/png"/>
  <Default Extension="501620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b52c41e911.50862718"/>
  <Relationship Id="rId3" Type="http://schemas.openxmlformats.org/officeDocument/2006/relationships/image" Target="../media/logo_6739bb52d481f92.501620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Patient Characteristics" descr="Patient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9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2024-11-17T09:45:54Z</dcterms:created>
  <dcterms:modified xsi:type="dcterms:W3CDTF">2024-11-17T09:45:54Z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