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499561" ContentType="image/png"/>
  <Default Extension="265535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68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a57362db01.00499561"/>
  <Relationship Id="rId3" Type="http://schemas.openxmlformats.org/officeDocument/2006/relationships/image" Target="../media/logo_6739ca5748bb132.265535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00600"/>
          <a:chOff x="9525" y="9525"/>
          <a:chExt cx="9229725" cy="4800600"/>
        </a:xfrm>
      </p:grpSpPr>
      <p:pic>
        <p:nvPicPr>
          <p:cNvPr id="1" name="Major Adverse Cardiac Events Forest Plan" descr="Major Adverse Cardiac Events Forest Pla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38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rphy G, Naughton A, Durand R, Heron E, McCaughey C, Murphy RT, Pearson 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jor Adverse Cardiac Events Forest Pl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2024-11-17T10:49:59Z</dcterms:created>
  <dcterms:modified xsi:type="dcterms:W3CDTF">2024-11-17T10:49:59Z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