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648494" ContentType="image/png"/>
  <Default Extension="08656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f57860bf31.64648494"/>
  <Relationship Id="rId3" Type="http://schemas.openxmlformats.org/officeDocument/2006/relationships/image" Target="../media/logo_6739af5796c1352.08656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All-cause Mortality Forest Plan" descr="All-cause Mortality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-cause Mortality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2024-11-17T08:54:47Z</dcterms:created>
  <dcterms:modified xsi:type="dcterms:W3CDTF">2024-11-17T08:54:47Z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