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4216152" ContentType="image/png"/>
  <Default Extension="9310303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81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84e7320b01.74216152"/>
  <Relationship Id="rId3" Type="http://schemas.openxmlformats.org/officeDocument/2006/relationships/image" Target="../media/logo_6739a84e8467592.9310303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95800"/>
          <a:chOff x="9525" y="9525"/>
          <a:chExt cx="9229725" cy="4495800"/>
        </a:xfrm>
      </p:grpSpPr>
      <p:pic>
        <p:nvPicPr>
          <p:cNvPr id="1" name="MI Rates Forest Plan" descr="MI Rates Forest Pla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733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urphy G, Naughton A, Durand R, Heron E, McCaughey C, Murphy RT, Pearson I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 Rates Forest Pl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1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2024-11-17T08:24:46Z</dcterms:created>
  <dcterms:modified xsi:type="dcterms:W3CDTF">2024-11-17T08:24:46Z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