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092999" ContentType="image/png"/>
  <Default Extension="061293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fdebf6551.56092999"/>
  <Relationship Id="rId3" Type="http://schemas.openxmlformats.org/officeDocument/2006/relationships/image" Target="../media/logo_6739a9fe0ce5752.061293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81325"/>
          <a:chOff x="9525" y="9525"/>
          <a:chExt cx="9229725" cy="2981325"/>
        </a:xfrm>
      </p:grpSpPr>
      <p:pic>
        <p:nvPicPr>
          <p:cNvPr id="1" name="Vessel Thrombosis Forest Plan" descr="Vessel Thrombosis Forest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19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rphy G, Naughton A, Durand R, Heron E, McCaughey C, Murphy RT, Pearson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sel Thrombosis Forest Pl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2024-11-17T08:31:58Z</dcterms:created>
  <dcterms:modified xsi:type="dcterms:W3CDTF">2024-11-17T08:31:58Z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