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5989150" ContentType="image/png"/>
  <Default Extension="0356163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75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a61b50ef371.25989150"/>
  <Relationship Id="rId3" Type="http://schemas.openxmlformats.org/officeDocument/2006/relationships/image" Target="../media/logo_6739a61b66b0e52.0356163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391025"/>
          <a:chOff x="9525" y="9525"/>
          <a:chExt cx="9229725" cy="4391025"/>
        </a:xfrm>
      </p:grpSpPr>
      <p:pic>
        <p:nvPicPr>
          <p:cNvPr id="1" name="Major Bleeding Forest Plan" descr="Major Bleeding Forest Pla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6290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urphy G, Naughton A, Durand R, Heron E, McCaughey C, Murphy RT, Pearson I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jor Bleeding Forest Pla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3;18:e1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2.2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2024-11-17T08:15:23Z</dcterms:created>
  <dcterms:modified xsi:type="dcterms:W3CDTF">2024-11-17T08:15:23Z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