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46109" ContentType="image/png"/>
  <Default Extension="930646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691275e31.09446109"/>
  <Relationship Id="rId3" Type="http://schemas.openxmlformats.org/officeDocument/2006/relationships/image" Target="../media/logo_6739a8692258d62.930646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Target Vessel Revascularisation Forest Plan" descr="Target Vessel Revascularisation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get Vessel Revascularisation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2024-11-17T08:25:13Z</dcterms:created>
  <dcterms:modified xsi:type="dcterms:W3CDTF">2024-11-17T08:25:13Z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